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72" r:id="rId6"/>
    <p:sldId id="259" r:id="rId7"/>
    <p:sldId id="260" r:id="rId8"/>
    <p:sldId id="274" r:id="rId9"/>
    <p:sldId id="261" r:id="rId10"/>
    <p:sldId id="262" r:id="rId11"/>
    <p:sldId id="263" r:id="rId12"/>
    <p:sldId id="276" r:id="rId13"/>
    <p:sldId id="264" r:id="rId14"/>
    <p:sldId id="273" r:id="rId15"/>
    <p:sldId id="275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>
        <p:scale>
          <a:sx n="50" d="100"/>
          <a:sy n="50" d="100"/>
        </p:scale>
        <p:origin x="15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EDD1-14DD-2A48-AB10-21C186CDCB15}" type="datetimeFigureOut">
              <a:rPr lang="en-US" smtClean="0"/>
              <a:t>7/3/17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D31EE-387B-874B-AEF3-650075CB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3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D31EE-387B-874B-AEF3-650075CB0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1CF-623D-D947-8798-8D9FCD8201B8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4446-AAA5-BC49-87E3-C0ECABD55394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12F6-BC8B-CC4B-86F5-EAECFD971403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7643-AD97-D245-926C-8D1798FC1CAE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4EB7-1141-0D40-B151-90E65DA3C69E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F88D-C8F7-7345-A30B-F2CD449DAEDE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ABE4-D879-B345-8B62-AAC0BDAC991C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49F-0A44-2F42-B452-D650AEEC190F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1602264-0007-F94C-85A9-45505466B013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D9FB-3DC1-6241-8BC3-41DE920856D0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D9C5-4E48-7546-AF4C-1BBD20BF83EC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5B5-75A3-4F49-880E-B2E9AE394FE9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E39B-6777-9446-AB78-70A36F55FB86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2F66-B595-F941-9BA7-50EC0BA38867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AFA8-22C3-0842-A7ED-719676F6C0FC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D8A-67D6-814D-8D21-141593791630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0127-2D9B-2846-A54C-5A8C0CB92D0E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1054-F78D-9344-AE0A-949D2F96CE4D}" type="datetime1">
              <a:rPr lang="en-US" smtClean="0"/>
              <a:t>7/3/17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-ng.com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Management strategies for teachers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School Resource Center- Abuja.</a:t>
            </a:r>
          </a:p>
          <a:p>
            <a:pPr algn="ctr"/>
            <a:r>
              <a:rPr lang="en-US" sz="2400" dirty="0" smtClean="0">
                <a:hlinkClick r:id="rId3"/>
              </a:rPr>
              <a:t>www.src-ng.com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45" y="2791532"/>
            <a:ext cx="1823959" cy="120094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SRC Educational group 2017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5" y="479838"/>
            <a:ext cx="2768835" cy="18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Accessibility to class resources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Taking care of their own needs (shoes, remembering home communications, relaying messages, and so on)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Taking the initiative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4525" y="1114426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Fostering independence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753229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Promoting positive relationships- building community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smtClean="0"/>
              <a:t>Creating positive peer relationships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Positive teacher- student relationship is essential to having a smooth flow of learning in the classroom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9" y="4015313"/>
            <a:ext cx="30480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parents- as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Parents know (or should) know their own children more than we do. As teachers, a strong partnership between home and school is needed to ensure the child is meeting expectations.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815" y="1293697"/>
            <a:ext cx="2402669" cy="18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12" y="2667095"/>
            <a:ext cx="7693152" cy="2938272"/>
          </a:xfrm>
        </p:spPr>
      </p:pic>
      <p:sp>
        <p:nvSpPr>
          <p:cNvPr id="4" name="TextBox 3"/>
          <p:cNvSpPr txBox="1"/>
          <p:nvPr/>
        </p:nvSpPr>
        <p:spPr>
          <a:xfrm>
            <a:off x="1485901" y="1000125"/>
            <a:ext cx="768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Keeping your class in order 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management and intervention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Attention signals</a:t>
            </a:r>
          </a:p>
          <a:p>
            <a:r>
              <a:rPr lang="en-US" dirty="0" smtClean="0"/>
              <a:t>Proximity control</a:t>
            </a:r>
          </a:p>
          <a:p>
            <a:r>
              <a:rPr lang="en-US" dirty="0" smtClean="0"/>
              <a:t>Reward the positive</a:t>
            </a:r>
          </a:p>
          <a:p>
            <a:r>
              <a:rPr lang="en-US" dirty="0" smtClean="0"/>
              <a:t>Plan seating arrangements</a:t>
            </a:r>
          </a:p>
          <a:p>
            <a:r>
              <a:rPr lang="en-US" dirty="0" smtClean="0"/>
              <a:t>Give time limits</a:t>
            </a:r>
          </a:p>
          <a:p>
            <a:r>
              <a:rPr lang="en-US" dirty="0" smtClean="0"/>
              <a:t>‘Choose your battles</a:t>
            </a:r>
          </a:p>
          <a:p>
            <a:r>
              <a:rPr lang="en-US" dirty="0" smtClean="0"/>
              <a:t>Prepare for transitions</a:t>
            </a:r>
          </a:p>
          <a:p>
            <a:r>
              <a:rPr lang="en-US" dirty="0" smtClean="0"/>
              <a:t>Repeat, repeat, repost and reinforce rules!!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is-IS" dirty="0" smtClean="0"/>
              <a:t>…behavior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White board ticks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/>
              <a:t>Hierachy</a:t>
            </a:r>
            <a:r>
              <a:rPr lang="en-US" sz="3200" dirty="0" smtClean="0"/>
              <a:t> reactions</a:t>
            </a:r>
          </a:p>
          <a:p>
            <a:pPr>
              <a:lnSpc>
                <a:spcPct val="200000"/>
              </a:lnSpc>
            </a:pPr>
            <a:r>
              <a:rPr lang="en-US" sz="3200" dirty="0" smtClean="0"/>
              <a:t>Correct the actual </a:t>
            </a:r>
            <a:r>
              <a:rPr lang="en-US" sz="3200" dirty="0" err="1" smtClean="0"/>
              <a:t>behaviour</a:t>
            </a:r>
            <a:endParaRPr lang="en-US" sz="3200" dirty="0" smtClean="0"/>
          </a:p>
          <a:p>
            <a:pPr>
              <a:lnSpc>
                <a:spcPct val="200000"/>
              </a:lnSpc>
            </a:pPr>
            <a:endParaRPr lang="en-US" sz="3200" dirty="0" smtClean="0"/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 smtClean="0"/>
              <a:t>Differentiating instruction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Let students participate actively in lessons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Plan lessons carefully, knowing your learners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5925" y="1293697"/>
            <a:ext cx="4373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Engaging instruction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9) Keep things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Stay calm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Correct with dignity and preserving self-esteem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Be fair, consistent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Show equality, treat them with same measure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Know your boundaries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25" y="3091462"/>
            <a:ext cx="4263757" cy="28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10) Develop standards for classroom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We need to teach students to follow rules and procedures (examples of untidy children, chewing gum, BYOD policy, no show homework,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Classroom management must be practiced and reflected 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THANK YOU!!</a:t>
            </a:r>
            <a:endParaRPr lang="en-US" sz="8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p:transition spd="slow">
    <p:randomBar dir="vert"/>
    <p:sndAc>
      <p:stSnd>
        <p:snd r:embed="rId2" name="Clapping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classroom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It</a:t>
            </a:r>
            <a:r>
              <a:rPr lang="uk-UA" dirty="0" smtClean="0"/>
              <a:t>’</a:t>
            </a:r>
            <a:r>
              <a:rPr lang="en-US" dirty="0" smtClean="0"/>
              <a:t>s the core of a teachers’ role in a school.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Classroom management is the skill/ability to handle the diverse behaviors found in every student and classroom.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Managing disruptive or challenging actions before they escalate.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Using all available resources to bring out the best in each child, having the highest expectations.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62" y="753228"/>
            <a:ext cx="1080938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..Classroom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276479" cy="39644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“</a:t>
            </a:r>
            <a:r>
              <a:rPr lang="en-US" sz="4800" dirty="0" smtClean="0"/>
              <a:t>Good instruction is now known by researchers to be the first line of defense in behavior management.”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119" y="5171008"/>
            <a:ext cx="2040480" cy="153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for effective classroom management:</a:t>
            </a:r>
            <a:br>
              <a:rPr lang="en-US" dirty="0" smtClean="0"/>
            </a:br>
            <a:r>
              <a:rPr lang="en-US" dirty="0" smtClean="0"/>
              <a:t>1) Setting up the classroom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336800"/>
            <a:ext cx="7754182" cy="35993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classroom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" b="5610"/>
          <a:stretch>
            <a:fillRect/>
          </a:stretch>
        </p:blipFill>
        <p:spPr>
          <a:xfrm>
            <a:off x="5626145" y="2336874"/>
            <a:ext cx="4668037" cy="30966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Carpet areas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Type of shelves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Walking areas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Teachers desks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Windows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Lighting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Sound and ambience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Accessibility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Table arrangements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Seat colors, labelled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shelves</a:t>
            </a:r>
          </a:p>
          <a:p>
            <a:r>
              <a:rPr lang="en-US" dirty="0" smtClean="0"/>
              <a:t>Labelled items</a:t>
            </a:r>
          </a:p>
          <a:p>
            <a:r>
              <a:rPr lang="en-US" dirty="0" smtClean="0"/>
              <a:t>Class signs (drop homework here, reflection corner)</a:t>
            </a:r>
          </a:p>
          <a:p>
            <a:r>
              <a:rPr lang="en-US" dirty="0" smtClean="0"/>
              <a:t>Storage baskets, plastic boxes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4525" y="92436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Organizing your classroom resources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9901" y="3690549"/>
            <a:ext cx="3005880" cy="26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Arrival time</a:t>
            </a:r>
          </a:p>
          <a:p>
            <a:r>
              <a:rPr lang="en-US" sz="3600" dirty="0" smtClean="0"/>
              <a:t>Class meetings (weekend news, weather, calendar time, news, class tasks)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0" y="753229"/>
            <a:ext cx="854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Establishing routines and procedures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336873"/>
            <a:ext cx="4426782" cy="4315004"/>
          </a:xfr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..Establishing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Daily schedule</a:t>
            </a:r>
          </a:p>
          <a:p>
            <a:r>
              <a:rPr lang="en-US" dirty="0"/>
              <a:t>Interest or learning centers</a:t>
            </a:r>
          </a:p>
          <a:p>
            <a:r>
              <a:rPr lang="en-US" dirty="0"/>
              <a:t>Homework and home circulations</a:t>
            </a:r>
          </a:p>
          <a:p>
            <a:r>
              <a:rPr lang="en-US" dirty="0"/>
              <a:t>Home time</a:t>
            </a:r>
          </a:p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8" y="2854269"/>
            <a:ext cx="5647619" cy="308192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400" dirty="0" smtClean="0"/>
              <a:t>What does your class environment say to others?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028700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Creating learning spaces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SRC Educational group 2017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629650" y="4136530"/>
            <a:ext cx="2241550" cy="1400669"/>
          </a:xfrm>
          <a:prstGeom prst="wedgeRoundRectCallout">
            <a:avLst>
              <a:gd name="adj1" fmla="val -21966"/>
              <a:gd name="adj2" fmla="val 100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2485</TotalTime>
  <Words>538</Words>
  <Application>Microsoft Macintosh PowerPoint</Application>
  <PresentationFormat>Widescreen</PresentationFormat>
  <Paragraphs>111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Berlin</vt:lpstr>
      <vt:lpstr>Classroom Management strategies for teachers</vt:lpstr>
      <vt:lpstr>What is classroom management?</vt:lpstr>
      <vt:lpstr>Contd..Classroom management</vt:lpstr>
      <vt:lpstr>Strategies for effective classroom management: 1) Setting up the classroom </vt:lpstr>
      <vt:lpstr>Setting up the classroom</vt:lpstr>
      <vt:lpstr>2.)</vt:lpstr>
      <vt:lpstr>3)</vt:lpstr>
      <vt:lpstr>Contd..Establishing routines</vt:lpstr>
      <vt:lpstr>4)</vt:lpstr>
      <vt:lpstr>5)</vt:lpstr>
      <vt:lpstr>6)</vt:lpstr>
      <vt:lpstr>Working with parents- as partners</vt:lpstr>
      <vt:lpstr>7)</vt:lpstr>
      <vt:lpstr>Behavior management and intervention strategies</vt:lpstr>
      <vt:lpstr>Contd…behavior management</vt:lpstr>
      <vt:lpstr>8)</vt:lpstr>
      <vt:lpstr>9) Keep things professional</vt:lpstr>
      <vt:lpstr>10) Develop standards for classroom behavior</vt:lpstr>
      <vt:lpstr>Effective Classroom management must be practiced and reflected on.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 strategies for teachers</dc:title>
  <dc:creator>Emem opashi</dc:creator>
  <cp:lastModifiedBy>Emem opashi</cp:lastModifiedBy>
  <cp:revision>20</cp:revision>
  <dcterms:created xsi:type="dcterms:W3CDTF">2017-04-21T02:07:17Z</dcterms:created>
  <dcterms:modified xsi:type="dcterms:W3CDTF">2017-07-03T19:35:55Z</dcterms:modified>
</cp:coreProperties>
</file>